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ADB8E-43AA-85C9-BCAF-F2904E5FC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59D8C-BEF6-8420-751C-92187DC1A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782AB-4AD2-31D6-9C88-CB403DFC0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89B88-4D54-482E-B32A-BB71A300D7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38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E19C5-2199-D5A9-C1F7-D5CBEF598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00BDA-8D9D-C2DF-B2E0-F47AC8621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EAB10-80F5-882B-3351-DB79D6E82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1F40C-09E7-4F31-8E55-87F44F3D32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8416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63450-0800-15C5-D81E-85F25FE51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BC698E-5D59-F263-71FB-C34BE4543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3B1F1-9139-D252-CACB-839AFE18F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B74E-CE14-4055-9372-6B62285814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00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F766A-13F6-8B60-2DDF-B2ABA8C6C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5B3681-23BE-75B2-5B5B-8DC371BDB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186DB-0E8A-584B-6B49-8F2D02915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5A15E-3ABD-4933-85F0-8919B5E079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8131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C21C9-F82E-A99F-C4C0-582D9957D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58671-6C10-9201-6F70-63DC01DC5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567880-6CC5-A6CE-BFFD-D96B51925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1185E-C44E-40B2-BE14-6924296B30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513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3905D0B-F151-12D7-91C7-DAA7F793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565EB2-EC25-8508-B2C1-1A5C1D096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64A9E8-7425-39BC-DC06-C0F661F44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0887-03AB-41F2-A290-82F16B8352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823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44EAE89-360A-0513-8EB6-549E82528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70860F-5F0C-E52F-4678-C526BFE09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34147E-2962-55F5-8BCD-E30B4263D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8A814-36DA-412D-A97B-5235ABF9AF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23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31BF164-1899-5BA7-AD1F-24B0C8B84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BB667E-CB62-B5C8-3672-9670E876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3DD5C7-C489-AC4E-5874-0B49A19DC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35B6C-C32C-4D92-AF6F-3A1C7773A6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501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97FE2C1-EEE1-B0D8-49E7-26173ED13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C46F8DE-CB81-CE03-7656-FEB10C704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400C12-1789-E1AA-46DC-459DD1B13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11360-59D1-4A7A-8D11-7DDB7DB17E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70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5E9693-94F5-1EFB-F716-AE3810663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95BCAC-748E-5B40-8DA9-B4297165C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828C33-5912-1061-2274-160BB34B0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F26D4-A0B3-40FF-9CD2-BCF48F77C1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032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BA8932-9FCD-29FD-7FC7-3EC98826F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F6A87E-436D-955F-3F3E-AA7E0E69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42C7EF-8519-329A-6362-C5C609CCB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A5DE7-B766-46CE-8518-D83B69E11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45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527E365-97A8-CBEA-B55E-71A90BD316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7D18732-D169-3A41-925B-C42CC797D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18C7C-D3C5-BABE-8F4F-97CD781607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B0D05-FC43-8D91-84E4-1E753B1F3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173ED9-2F6B-35CA-5496-31B7C38BDA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BE4D96-76C7-45DE-81DC-A115551110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6E644DC-45E1-79B8-C28B-3CC34381E8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5"/>
            <a:ext cx="9144000" cy="244792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I've felt a new and loving touch</a:t>
            </a:r>
            <a:br>
              <a:rPr lang="en-AU" altLang="en-US" sz="4000" dirty="0"/>
            </a:br>
            <a:r>
              <a:rPr lang="en-AU" altLang="en-US" sz="4000" dirty="0"/>
              <a:t>Upon my heart and soul;</a:t>
            </a:r>
            <a:br>
              <a:rPr lang="en-AU" altLang="en-US" sz="4000" dirty="0"/>
            </a:br>
            <a:r>
              <a:rPr lang="en-AU" altLang="en-US" sz="4000" dirty="0"/>
              <a:t>I've felt God's love and wondrous power</a:t>
            </a:r>
            <a:br>
              <a:rPr lang="en-AU" altLang="en-US" sz="4000" dirty="0"/>
            </a:br>
            <a:r>
              <a:rPr lang="en-AU" altLang="en-US" sz="4000" dirty="0"/>
              <a:t>Descend and make me whole.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474CB6BE-AB39-BA33-17D5-C6B5AB04A6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AU" altLang="en-US" sz="1400"/>
              <a:t>Chorus</a:t>
            </a:r>
            <a:br>
              <a:rPr lang="en-AU" altLang="en-US" sz="2000"/>
            </a:br>
            <a:r>
              <a:rPr lang="en-AU" altLang="en-US" sz="4000"/>
              <a:t>A miracle! </a:t>
            </a:r>
            <a:br>
              <a:rPr lang="en-AU" altLang="en-US" sz="4000"/>
            </a:br>
            <a:r>
              <a:rPr lang="en-AU" altLang="en-US" sz="4000"/>
              <a:t>Yes, a miracle!</a:t>
            </a:r>
            <a:br>
              <a:rPr lang="en-AU" altLang="en-US" sz="4000"/>
            </a:br>
            <a:r>
              <a:rPr lang="en-AU" altLang="en-US" sz="4000"/>
              <a:t>God's Holy Spirit came</a:t>
            </a:r>
            <a:br>
              <a:rPr lang="en-AU" altLang="en-US" sz="4000"/>
            </a:br>
            <a:r>
              <a:rPr lang="en-AU" altLang="en-US" sz="4000"/>
              <a:t>And we are not the same,</a:t>
            </a:r>
            <a:br>
              <a:rPr lang="en-AU" altLang="en-US" sz="4000"/>
            </a:br>
            <a:r>
              <a:rPr lang="en-AU" altLang="en-US" sz="4000"/>
              <a:t>For he touched us</a:t>
            </a:r>
            <a:br>
              <a:rPr lang="en-AU" altLang="en-US" sz="4000"/>
            </a:br>
            <a:r>
              <a:rPr lang="en-AU" altLang="en-US" sz="4000"/>
              <a:t>And filled us with his love.</a:t>
            </a:r>
            <a:endParaRPr lang="en-A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8A5F4B5-BD6F-08DB-8847-C6960BBC8A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2 </a:t>
            </a:r>
            <a:br>
              <a:rPr lang="en-AU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AU" altLang="en-US" sz="4000" dirty="0"/>
              <a:t>I now have seen his greatness,</a:t>
            </a:r>
            <a:br>
              <a:rPr lang="en-AU" altLang="en-US" sz="4000" dirty="0"/>
            </a:br>
            <a:r>
              <a:rPr lang="en-AU" altLang="en-US" sz="4000" dirty="0"/>
              <a:t>I now can comprehend</a:t>
            </a:r>
            <a:br>
              <a:rPr lang="en-AU" altLang="en-US" sz="4000" dirty="0"/>
            </a:br>
            <a:r>
              <a:rPr lang="en-AU" altLang="en-US" sz="4000" dirty="0"/>
              <a:t>The wonders of his matchless love,</a:t>
            </a:r>
            <a:br>
              <a:rPr lang="en-AU" altLang="en-US" sz="4000" dirty="0"/>
            </a:br>
            <a:r>
              <a:rPr lang="en-AU" altLang="en-US" sz="4000" dirty="0"/>
              <a:t>A love that will not end.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D915DD1F-16AB-EE1A-13BA-E5BAACCD84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AU" altLang="en-US" sz="1400"/>
              <a:t>Chorus</a:t>
            </a:r>
            <a:br>
              <a:rPr lang="en-AU" altLang="en-US" sz="2000"/>
            </a:br>
            <a:r>
              <a:rPr lang="en-AU" altLang="en-US" sz="4000"/>
              <a:t>A miracle! </a:t>
            </a:r>
            <a:br>
              <a:rPr lang="en-AU" altLang="en-US" sz="4000"/>
            </a:br>
            <a:r>
              <a:rPr lang="en-AU" altLang="en-US" sz="4000"/>
              <a:t>Yes, a miracle!</a:t>
            </a:r>
            <a:br>
              <a:rPr lang="en-AU" altLang="en-US" sz="4000"/>
            </a:br>
            <a:r>
              <a:rPr lang="en-AU" altLang="en-US" sz="4000"/>
              <a:t>God's Holy Spirit came</a:t>
            </a:r>
            <a:br>
              <a:rPr lang="en-AU" altLang="en-US" sz="4000"/>
            </a:br>
            <a:r>
              <a:rPr lang="en-AU" altLang="en-US" sz="4000"/>
              <a:t>And we are not the same,</a:t>
            </a:r>
            <a:br>
              <a:rPr lang="en-AU" altLang="en-US" sz="4000"/>
            </a:br>
            <a:r>
              <a:rPr lang="en-AU" altLang="en-US" sz="4000"/>
              <a:t>For he touched us</a:t>
            </a:r>
            <a:br>
              <a:rPr lang="en-AU" altLang="en-US" sz="4000"/>
            </a:br>
            <a:r>
              <a:rPr lang="en-AU" altLang="en-US" sz="4000"/>
              <a:t>And filled us with his love.</a:t>
            </a:r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47A12E2-666A-9B15-DAB8-641420778C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I can't express by words alone</a:t>
            </a:r>
            <a:br>
              <a:rPr lang="en-AU" altLang="en-US" sz="4000" dirty="0"/>
            </a:br>
            <a:r>
              <a:rPr lang="en-AU" altLang="en-US" sz="4000" dirty="0"/>
              <a:t>What he now means to me;</a:t>
            </a:r>
            <a:br>
              <a:rPr lang="en-AU" altLang="en-US" sz="4000" dirty="0"/>
            </a:br>
            <a:r>
              <a:rPr lang="en-AU" altLang="en-US" sz="4000" dirty="0"/>
              <a:t>But O I want to shout to all</a:t>
            </a:r>
            <a:br>
              <a:rPr lang="en-AU" altLang="en-US" sz="4000" dirty="0"/>
            </a:br>
            <a:r>
              <a:rPr lang="en-AU" altLang="en-US" sz="4000" dirty="0"/>
              <a:t>That Christ gives victory!</a:t>
            </a:r>
            <a:endParaRPr lang="en-AU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05D3D1C5-86CC-C923-4A2B-070BC521E9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AU" altLang="en-US" sz="1400"/>
              <a:t>Chorus</a:t>
            </a:r>
            <a:br>
              <a:rPr lang="en-AU" altLang="en-US" sz="2000"/>
            </a:br>
            <a:r>
              <a:rPr lang="en-AU" altLang="en-US" sz="4000"/>
              <a:t>A miracle! </a:t>
            </a:r>
            <a:br>
              <a:rPr lang="en-AU" altLang="en-US" sz="4000"/>
            </a:br>
            <a:r>
              <a:rPr lang="en-AU" altLang="en-US" sz="4000"/>
              <a:t>Yes, a miracle!</a:t>
            </a:r>
            <a:br>
              <a:rPr lang="en-AU" altLang="en-US" sz="4000"/>
            </a:br>
            <a:r>
              <a:rPr lang="en-AU" altLang="en-US" sz="4000"/>
              <a:t>God's Holy Spirit came</a:t>
            </a:r>
            <a:br>
              <a:rPr lang="en-AU" altLang="en-US" sz="4000"/>
            </a:br>
            <a:r>
              <a:rPr lang="en-AU" altLang="en-US" sz="4000"/>
              <a:t>And we are not the same,</a:t>
            </a:r>
            <a:br>
              <a:rPr lang="en-AU" altLang="en-US" sz="4000"/>
            </a:br>
            <a:r>
              <a:rPr lang="en-AU" altLang="en-US" sz="4000"/>
              <a:t>For he touched us</a:t>
            </a:r>
            <a:br>
              <a:rPr lang="en-AU" altLang="en-US" sz="4000"/>
            </a:br>
            <a:r>
              <a:rPr lang="en-AU" altLang="en-US" sz="4000"/>
              <a:t>And filled us with his love.</a:t>
            </a:r>
          </a:p>
          <a:p>
            <a:r>
              <a:rPr lang="en-AU" altLang="en-US" sz="2000"/>
              <a:t>(</a:t>
            </a:r>
            <a:r>
              <a:rPr lang="en-AU" altLang="en-US"/>
              <a:t>Repeat last two lines twice after verse 3)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AC5D227-F1E1-348C-CC5F-73C8DD980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3915857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Iva Lou Samples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262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215. I've felt a new and loving touch Upon my heart and soul; I've felt God's love and wondrous power Descend and make me whole. </dc:title>
  <dc:creator>Perth Fortress Salvos</dc:creator>
  <cp:lastModifiedBy>Narelle Wheaton</cp:lastModifiedBy>
  <cp:revision>6</cp:revision>
  <dcterms:created xsi:type="dcterms:W3CDTF">1999-02-10T14:04:30Z</dcterms:created>
  <dcterms:modified xsi:type="dcterms:W3CDTF">2023-07-18T07:27:50Z</dcterms:modified>
</cp:coreProperties>
</file>